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6858000" cy="9906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2406" y="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7C85-35B1-4BCF-828D-F2D458FC7290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53030-7D5E-4AD3-AFEE-61575DD078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1521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7C85-35B1-4BCF-828D-F2D458FC7290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53030-7D5E-4AD3-AFEE-61575DD078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4271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7C85-35B1-4BCF-828D-F2D458FC7290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53030-7D5E-4AD3-AFEE-61575DD078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9423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7C85-35B1-4BCF-828D-F2D458FC7290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53030-7D5E-4AD3-AFEE-61575DD078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6023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7C85-35B1-4BCF-828D-F2D458FC7290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53030-7D5E-4AD3-AFEE-61575DD078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800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7C85-35B1-4BCF-828D-F2D458FC7290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53030-7D5E-4AD3-AFEE-61575DD078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1309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7C85-35B1-4BCF-828D-F2D458FC7290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53030-7D5E-4AD3-AFEE-61575DD078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3177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7C85-35B1-4BCF-828D-F2D458FC7290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53030-7D5E-4AD3-AFEE-61575DD078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8636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7C85-35B1-4BCF-828D-F2D458FC7290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53030-7D5E-4AD3-AFEE-61575DD078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1729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7C85-35B1-4BCF-828D-F2D458FC7290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53030-7D5E-4AD3-AFEE-61575DD078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6838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7C85-35B1-4BCF-828D-F2D458FC7290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53030-7D5E-4AD3-AFEE-61575DD078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7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67C85-35B1-4BCF-828D-F2D458FC7290}" type="datetimeFigureOut">
              <a:rPr lang="ko-KR" altLang="en-US" smtClean="0"/>
              <a:t>2015-02-04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53030-7D5E-4AD3-AFEE-61575DD078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3598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146037" y="1912257"/>
            <a:ext cx="6565925" cy="7561943"/>
            <a:chOff x="130630" y="1172028"/>
            <a:chExt cx="6565925" cy="7561943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/>
            <a:srcRect l="22053" t="2836" r="21549"/>
            <a:stretch/>
          </p:blipFill>
          <p:spPr>
            <a:xfrm>
              <a:off x="130630" y="1172028"/>
              <a:ext cx="6565925" cy="7561943"/>
            </a:xfrm>
            <a:prstGeom prst="rect">
              <a:avLst/>
            </a:prstGeom>
          </p:spPr>
        </p:pic>
        <p:sp>
          <p:nvSpPr>
            <p:cNvPr id="7" name="타원 6"/>
            <p:cNvSpPr/>
            <p:nvPr/>
          </p:nvSpPr>
          <p:spPr>
            <a:xfrm>
              <a:off x="2307771" y="5500914"/>
              <a:ext cx="870858" cy="31931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61192" y="5475905"/>
              <a:ext cx="1117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rgbClr val="FF0000"/>
                  </a:solidFill>
                </a:rPr>
                <a:t>Click</a:t>
              </a:r>
              <a:endParaRPr lang="ko-KR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83455" y="141906"/>
            <a:ext cx="4633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Abstract Submission Page</a:t>
            </a:r>
            <a:endParaRPr lang="ko-KR" alt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3455" y="1536896"/>
            <a:ext cx="4633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- http://spie.org/x111005.xml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547506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25" y="1749218"/>
            <a:ext cx="6508750" cy="45275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455" y="141906"/>
            <a:ext cx="4633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Log-in</a:t>
            </a:r>
            <a:endParaRPr lang="ko-KR" alt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3455" y="6528192"/>
            <a:ext cx="6599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If you are a member -&gt; log-in</a:t>
            </a:r>
          </a:p>
          <a:p>
            <a:r>
              <a:rPr lang="en-US" altLang="ko-KR" sz="2400" b="1" dirty="0" smtClean="0"/>
              <a:t>If you are not a member -&gt; create an account</a:t>
            </a:r>
            <a:endParaRPr lang="ko-KR" altLang="en-US" sz="2400" b="1" dirty="0"/>
          </a:p>
        </p:txBody>
      </p:sp>
      <p:sp>
        <p:nvSpPr>
          <p:cNvPr id="9" name="타원 8"/>
          <p:cNvSpPr/>
          <p:nvPr/>
        </p:nvSpPr>
        <p:spPr>
          <a:xfrm>
            <a:off x="3135977" y="4165600"/>
            <a:ext cx="1160251" cy="3338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7523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6" y="1188798"/>
            <a:ext cx="6661443" cy="80702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62630" y="8026399"/>
            <a:ext cx="754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Title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430" y="6516914"/>
            <a:ext cx="1190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Student or not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9316" y="9074339"/>
            <a:ext cx="1190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Click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455" y="141906"/>
            <a:ext cx="4633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Overview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216816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20359" t="8142" r="18794" b="6172"/>
          <a:stretch/>
        </p:blipFill>
        <p:spPr>
          <a:xfrm>
            <a:off x="914400" y="957943"/>
            <a:ext cx="5161936" cy="88290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9450" y="6841546"/>
            <a:ext cx="1593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Enter the information </a:t>
            </a:r>
          </a:p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-&gt; Click </a:t>
            </a:r>
            <a:r>
              <a:rPr lang="en-US" altLang="ko-KR" dirty="0" smtClean="0">
                <a:solidFill>
                  <a:srgbClr val="FF0000"/>
                </a:solidFill>
              </a:rPr>
              <a:t>Save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455" y="141906"/>
            <a:ext cx="4633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Authors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02376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21502" r="19446" b="9605"/>
          <a:stretch/>
        </p:blipFill>
        <p:spPr>
          <a:xfrm>
            <a:off x="518984" y="989064"/>
            <a:ext cx="6030097" cy="71663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32075" y="5247524"/>
            <a:ext cx="1593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Add co-Author 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4572" y="8019557"/>
            <a:ext cx="1593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Click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455" y="141906"/>
            <a:ext cx="4633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Authors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41860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21696" r="20495" b="9902"/>
          <a:stretch/>
        </p:blipFill>
        <p:spPr>
          <a:xfrm>
            <a:off x="348248" y="1460276"/>
            <a:ext cx="6161503" cy="68824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07647" y="4768334"/>
            <a:ext cx="2106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Presentatio</a:t>
            </a:r>
            <a:r>
              <a:rPr lang="en-US" altLang="ko-KR" dirty="0" smtClean="0">
                <a:solidFill>
                  <a:srgbClr val="FF0000"/>
                </a:solidFill>
              </a:rPr>
              <a:t>n type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4572" y="8122558"/>
            <a:ext cx="1593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Click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61132" y="5769820"/>
            <a:ext cx="2188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100-words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Abstract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61133" y="7177706"/>
            <a:ext cx="2046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Abstract for Technical Review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455" y="141906"/>
            <a:ext cx="4633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Abstract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183072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6265"/>
            <a:ext cx="6774023" cy="62968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64150" y="8122558"/>
            <a:ext cx="1593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Click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45019" y="5973020"/>
            <a:ext cx="1593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Keywords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455" y="141906"/>
            <a:ext cx="4633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Keywords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20250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6" y="1770742"/>
            <a:ext cx="6639727" cy="60669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62863" y="7837713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Check the information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-&gt;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Click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455" y="141906"/>
            <a:ext cx="4633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Summary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3801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b="8158"/>
          <a:stretch/>
        </p:blipFill>
        <p:spPr>
          <a:xfrm>
            <a:off x="231939" y="2002971"/>
            <a:ext cx="6394122" cy="50219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56175" y="702491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Click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62549" y="5631542"/>
            <a:ext cx="257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Select A4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455" y="7864288"/>
            <a:ext cx="6599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You can submit the abstract without uploading a file. The submission is completed when you click the “Next: Process”</a:t>
            </a:r>
            <a:endParaRPr lang="ko-KR" alt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3455" y="141906"/>
            <a:ext cx="4633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Upload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01520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41049"/>
            <a:ext cx="6673850" cy="46041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02917" y="7545161"/>
            <a:ext cx="1970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Submission revision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455" y="141906"/>
            <a:ext cx="4633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Process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3964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85" y="2733810"/>
            <a:ext cx="6633029" cy="44383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30575" y="6311447"/>
            <a:ext cx="2285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rgbClr val="FF0000"/>
                </a:solidFill>
              </a:rPr>
              <a:t>Submission revision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455" y="141906"/>
            <a:ext cx="4633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Submission Revision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84094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96</Words>
  <Application>Microsoft Office PowerPoint</Application>
  <PresentationFormat>A4 용지(210x297mm)</PresentationFormat>
  <Paragraphs>35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6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Jin Myung Mok</dc:creator>
  <cp:lastModifiedBy>Jin Myung Mok</cp:lastModifiedBy>
  <cp:revision>9</cp:revision>
  <dcterms:created xsi:type="dcterms:W3CDTF">2015-01-07T13:00:32Z</dcterms:created>
  <dcterms:modified xsi:type="dcterms:W3CDTF">2015-02-04T00:53:52Z</dcterms:modified>
</cp:coreProperties>
</file>